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05" autoAdjust="0"/>
  </p:normalViewPr>
  <p:slideViewPr>
    <p:cSldViewPr>
      <p:cViewPr>
        <p:scale>
          <a:sx n="75" d="100"/>
          <a:sy n="75" d="100"/>
        </p:scale>
        <p:origin x="-3280" y="-8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72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99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99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1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59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2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9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90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08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76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17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AD62B-6ABB-40DB-8849-8ED66DC05451}" type="datetimeFigureOut">
              <a:rPr lang="de-DE" smtClean="0"/>
              <a:t>19.05.14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15EA-C199-4F2F-AB7C-7283F6DA3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37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Aufgabe 7.1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Julias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2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 7.2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6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66206654"/>
              </p:ext>
            </p:extLst>
          </p:nvPr>
        </p:nvGraphicFramePr>
        <p:xfrm>
          <a:off x="107504" y="116632"/>
          <a:ext cx="8928993" cy="6790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271"/>
                <a:gridCol w="3653361"/>
                <a:gridCol w="3653361"/>
              </a:tblGrid>
              <a:tr h="41654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Phase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Werkzeuge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Kunde</a:t>
                      </a:r>
                      <a:r>
                        <a:rPr lang="de-DE" sz="1400" baseline="0" dirty="0" smtClean="0"/>
                        <a:t> ist eingeloggt</a:t>
                      </a:r>
                      <a:endParaRPr lang="de-DE" sz="1400" dirty="0"/>
                    </a:p>
                  </a:txBody>
                  <a:tcPr/>
                </a:tc>
              </a:tr>
              <a:tr h="1241392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Kontaktphase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Angebote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Rabatte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Hinführung</a:t>
                      </a:r>
                      <a:r>
                        <a:rPr lang="de-DE" sz="1400" baseline="0" dirty="0" smtClean="0"/>
                        <a:t> zu diversen Produkt Diversifikationen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„Beliebteste Produkte“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Gutscheine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Angebote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Rabatte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Hinführung</a:t>
                      </a:r>
                      <a:r>
                        <a:rPr lang="de-DE" sz="1400" baseline="0" dirty="0" smtClean="0"/>
                        <a:t> zu diversen Produkt Diversifikationen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„Beliebteste Produkte“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Gutscheine</a:t>
                      </a:r>
                      <a:endParaRPr lang="de-DE" sz="1400" dirty="0" smtClean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Auftragsgewinnungsphase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„Wunschliste“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="0" dirty="0" smtClean="0"/>
                        <a:t>Ähnliche Artikel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="0" dirty="0" smtClean="0"/>
                        <a:t>Inspiriert von Ihren</a:t>
                      </a:r>
                      <a:r>
                        <a:rPr lang="de-DE" sz="1400" b="0" baseline="0" dirty="0" smtClean="0"/>
                        <a:t> Shoppingtrends</a:t>
                      </a:r>
                    </a:p>
                    <a:p>
                      <a:pPr marL="457200" lvl="1" indent="0" algn="l">
                        <a:buFont typeface="Arial" pitchFamily="34" charset="0"/>
                        <a:buNone/>
                      </a:pPr>
                      <a:r>
                        <a:rPr lang="de-DE" sz="1400" b="1" baseline="0" dirty="0" smtClean="0"/>
                        <a:t>(Produktempfehlungen)</a:t>
                      </a:r>
                      <a:endParaRPr lang="de-DE" sz="1400" b="1" dirty="0" smtClean="0"/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="0" dirty="0" smtClean="0"/>
                        <a:t>Neu für Sie</a:t>
                      </a:r>
                      <a:endParaRPr lang="de-DE" sz="1400" b="0" dirty="0"/>
                    </a:p>
                  </a:txBody>
                  <a:tcPr anchor="ctr"/>
                </a:tc>
              </a:tr>
              <a:tr h="1012714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Kaufphase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Produkt Erweiterungen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Hersteller</a:t>
                      </a:r>
                      <a:r>
                        <a:rPr lang="de-DE" sz="1400" baseline="0" dirty="0" smtClean="0"/>
                        <a:t> Beschreibung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Kundenrezessionen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Produktanzeigen von externen Webseiten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de-DE" sz="1400" dirty="0" smtClean="0"/>
                        <a:t>Produkt Erweiterungen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Weitere Produkte (wird zusammen gekauft, bestellten</a:t>
                      </a:r>
                      <a:r>
                        <a:rPr lang="de-DE" sz="1400" baseline="0" dirty="0" smtClean="0"/>
                        <a:t> auch)</a:t>
                      </a:r>
                    </a:p>
                    <a:p>
                      <a:pPr marL="742950" lvl="1" indent="-285750" algn="l">
                        <a:buFont typeface="Arial" pitchFamily="34" charset="0"/>
                        <a:buChar char="•"/>
                      </a:pPr>
                      <a:r>
                        <a:rPr lang="de-DE" sz="1400" b="1" baseline="0" dirty="0" smtClean="0"/>
                        <a:t>Datenkategorie, Bildung homogener Kundencluster</a:t>
                      </a:r>
                      <a:endParaRPr lang="de-DE" sz="1400" b="1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Nutzungsphase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Kundenservice &amp; Hilfe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Bewertungen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Kundenservice &amp; Hilfe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Bewertungen</a:t>
                      </a:r>
                    </a:p>
                    <a:p>
                      <a:pPr marL="742950" lvl="1" indent="-285750" algn="l">
                        <a:buFont typeface="Arial" pitchFamily="34" charset="0"/>
                        <a:buChar char="•"/>
                      </a:pPr>
                      <a:r>
                        <a:rPr lang="de-DE" sz="1400" b="1" dirty="0" smtClean="0"/>
                        <a:t>Communities</a:t>
                      </a:r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Neu-Auftragsgewinnungsphase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Individuelle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Abwanderungsphase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E-Mail</a:t>
                      </a:r>
                      <a:r>
                        <a:rPr lang="de-DE" sz="1400" baseline="0" dirty="0" smtClean="0"/>
                        <a:t> Erinnerungen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Gutscheine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E-Mail Erinnerung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Gutschein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Rückgewinnungsphase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„Inspirationen ihre Wünsche“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„Inspirationen ihre Wünsche“</a:t>
                      </a:r>
                      <a:endParaRPr lang="de-DE" sz="1400" dirty="0" smtClean="0"/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Individuelle Werbung</a:t>
                      </a:r>
                      <a:endParaRPr lang="de-DE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ildschirmfoto 2014-05-19 um 23.38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" r="-1545"/>
          <a:stretch>
            <a:fillRect/>
          </a:stretch>
        </p:blipFill>
        <p:spPr>
          <a:xfrm>
            <a:off x="57633" y="1124744"/>
            <a:ext cx="9086367" cy="5501208"/>
          </a:xfrm>
        </p:spPr>
      </p:pic>
      <p:sp>
        <p:nvSpPr>
          <p:cNvPr id="5" name="Ellipse 10"/>
          <p:cNvSpPr/>
          <p:nvPr/>
        </p:nvSpPr>
        <p:spPr>
          <a:xfrm>
            <a:off x="0" y="1052736"/>
            <a:ext cx="2051720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10"/>
          <p:cNvSpPr/>
          <p:nvPr/>
        </p:nvSpPr>
        <p:spPr>
          <a:xfrm>
            <a:off x="-35520" y="2420888"/>
            <a:ext cx="1223144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10"/>
          <p:cNvSpPr/>
          <p:nvPr/>
        </p:nvSpPr>
        <p:spPr>
          <a:xfrm>
            <a:off x="0" y="3573016"/>
            <a:ext cx="1584176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10"/>
          <p:cNvSpPr/>
          <p:nvPr/>
        </p:nvSpPr>
        <p:spPr>
          <a:xfrm>
            <a:off x="-14147" y="4725144"/>
            <a:ext cx="1584176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10"/>
          <p:cNvSpPr/>
          <p:nvPr/>
        </p:nvSpPr>
        <p:spPr>
          <a:xfrm>
            <a:off x="28104" y="5733256"/>
            <a:ext cx="1584176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Allgemein</a:t>
            </a:r>
          </a:p>
          <a:p>
            <a:r>
              <a:rPr lang="de-DE" dirty="0" smtClean="0"/>
              <a:t>Kundencluster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Individuelle Werbung</a:t>
            </a:r>
          </a:p>
          <a:p>
            <a:r>
              <a:rPr lang="de-DE" dirty="0" smtClean="0"/>
              <a:t>Datenanalyse</a:t>
            </a:r>
          </a:p>
          <a:p>
            <a:r>
              <a:rPr lang="de-DE" dirty="0" smtClean="0"/>
              <a:t>Produktempfehlungen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>
                <a:sym typeface="Wingdings"/>
              </a:rPr>
              <a:t> Durch vorhandene Daten -&gt; personalisierte Instrumente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763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4046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Awareness (Kontaktphase)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359141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948264" y="773996"/>
            <a:ext cx="1728192" cy="6387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979712" y="1628800"/>
            <a:ext cx="4392488" cy="129614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1984226" y="3021518"/>
            <a:ext cx="4387974" cy="112756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7408912" y="1628800"/>
            <a:ext cx="1728192" cy="6387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739552" y="4077072"/>
            <a:ext cx="1584176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437184" y="5157192"/>
            <a:ext cx="1372666" cy="4320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7308304" y="5157191"/>
            <a:ext cx="1728192" cy="118267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46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40466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Consideration (Auftragsgewinnungsphase)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6" r="50000" b="24191"/>
          <a:stretch/>
        </p:blipFill>
        <p:spPr bwMode="auto">
          <a:xfrm>
            <a:off x="151160" y="773996"/>
            <a:ext cx="4750954" cy="2027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0" r="50000" b="11723"/>
          <a:stretch/>
        </p:blipFill>
        <p:spPr bwMode="auto">
          <a:xfrm>
            <a:off x="151160" y="3005641"/>
            <a:ext cx="3809800" cy="15509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1" r="26153" b="31209"/>
          <a:stretch/>
        </p:blipFill>
        <p:spPr bwMode="auto">
          <a:xfrm>
            <a:off x="151160" y="4797152"/>
            <a:ext cx="5997263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28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40466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Purchase (Kaufphase)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9168"/>
            <a:ext cx="7628108" cy="101189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9" y="2348880"/>
            <a:ext cx="4718919" cy="175135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85580"/>
            <a:ext cx="5777769" cy="233862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632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40466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Consumption</a:t>
            </a:r>
            <a:r>
              <a:rPr lang="de-DE" b="1" dirty="0" smtClean="0"/>
              <a:t> (Nutzungsphase)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3" t="13284" r="60752" b="78619"/>
          <a:stretch/>
        </p:blipFill>
        <p:spPr bwMode="auto">
          <a:xfrm>
            <a:off x="251520" y="1340768"/>
            <a:ext cx="3589740" cy="792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0" r="74060" b="73861"/>
          <a:stretch/>
        </p:blipFill>
        <p:spPr bwMode="auto">
          <a:xfrm>
            <a:off x="251520" y="2564904"/>
            <a:ext cx="4171601" cy="432048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0" t="57743" r="8023" b="34409"/>
          <a:stretch/>
        </p:blipFill>
        <p:spPr bwMode="auto">
          <a:xfrm>
            <a:off x="251520" y="3356992"/>
            <a:ext cx="3196820" cy="86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09120"/>
            <a:ext cx="2343150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44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40466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Reconsideration (Neu-Auftragsgewinnungsphase) </a:t>
            </a:r>
            <a:endParaRPr lang="de-DE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t="25162" r="32364" b="57639"/>
          <a:stretch/>
        </p:blipFill>
        <p:spPr bwMode="auto">
          <a:xfrm>
            <a:off x="1043608" y="4941168"/>
            <a:ext cx="3881942" cy="102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„Inspiriert durch Ihre Käufe“</a:t>
            </a:r>
          </a:p>
          <a:p>
            <a:r>
              <a:rPr lang="de-DE" dirty="0"/>
              <a:t>„Empfehlungen für Sie 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„Der Artikel auf Ihrer Wunschliste ist wieder zu Verfügung“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81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67544" y="548680"/>
            <a:ext cx="3823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Dissatisfaction (Abwanderungsphase) </a:t>
            </a:r>
            <a:endParaRPr lang="de-DE" b="1" dirty="0"/>
          </a:p>
        </p:txBody>
      </p:sp>
      <p:pic>
        <p:nvPicPr>
          <p:cNvPr id="2050" name="Picture 2" descr="http://www.preisjaeger.at/wp-content/uploads/2011/11/Amazon-Gutschein-346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3295650" cy="28575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eber-training-consulting.de/wp-content/uploads/2012/10/weber_tc_kundenrueckgewinnu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03092"/>
            <a:ext cx="3810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6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36458" y="476672"/>
            <a:ext cx="4146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Reconsideration (Rückgewinnungsphase) </a:t>
            </a:r>
            <a:endParaRPr lang="de-DE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5" r="64250" b="30025"/>
          <a:stretch/>
        </p:blipFill>
        <p:spPr bwMode="auto">
          <a:xfrm>
            <a:off x="436458" y="1628800"/>
            <a:ext cx="2844057" cy="212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86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3577583"/>
              </p:ext>
            </p:extLst>
          </p:nvPr>
        </p:nvGraphicFramePr>
        <p:xfrm>
          <a:off x="107504" y="116632"/>
          <a:ext cx="8928992" cy="619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689"/>
                <a:gridCol w="6183303"/>
              </a:tblGrid>
              <a:tr h="41654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Phase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Werkzeuge</a:t>
                      </a:r>
                      <a:endParaRPr lang="de-DE" sz="1400" dirty="0"/>
                    </a:p>
                  </a:txBody>
                  <a:tcPr/>
                </a:tc>
              </a:tr>
              <a:tr h="1241392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Kontaktphase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Angebote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Rabatte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Hinführung</a:t>
                      </a:r>
                      <a:r>
                        <a:rPr lang="de-DE" sz="1400" baseline="0" dirty="0" smtClean="0"/>
                        <a:t> zu diversen Produkt Diversifikationen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„Beliebteste Produkte“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Gutscheine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Auftragsgewinnungsphase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„Wunschliste“</a:t>
                      </a:r>
                      <a:endParaRPr lang="de-DE" sz="1400" dirty="0"/>
                    </a:p>
                  </a:txBody>
                  <a:tcPr anchor="ctr"/>
                </a:tc>
              </a:tr>
              <a:tr h="1012714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Kaufphase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Produkt Erweiterungen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Hersteller</a:t>
                      </a:r>
                      <a:r>
                        <a:rPr lang="de-DE" sz="1400" baseline="0" dirty="0" smtClean="0"/>
                        <a:t> Beschreibung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Kundenrezessionen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Produktanzeigen von externen Webseiten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Nutzungsphase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Kundenservice &amp; Hilfe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Bewertungen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Neu-Auftragsgewinnungsphase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Abwanderungsphase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E-Mail</a:t>
                      </a:r>
                      <a:r>
                        <a:rPr lang="de-DE" sz="1400" baseline="0" dirty="0" smtClean="0"/>
                        <a:t> Erinnerungen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Gutscheine</a:t>
                      </a:r>
                      <a:endParaRPr lang="de-DE" sz="1400" dirty="0"/>
                    </a:p>
                  </a:txBody>
                  <a:tcPr anchor="ctr"/>
                </a:tc>
              </a:tr>
              <a:tr h="70440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Rückgewinnungsphase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dirty="0" smtClean="0"/>
                        <a:t>Zielgruppen</a:t>
                      </a:r>
                      <a:r>
                        <a:rPr lang="de-DE" sz="1400" baseline="0" dirty="0" smtClean="0"/>
                        <a:t> Werbung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de-DE" sz="1400" baseline="0" dirty="0" smtClean="0"/>
                        <a:t>„Inspirationen ihre Wünsche“</a:t>
                      </a:r>
                      <a:endParaRPr lang="de-DE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0198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Macintosh PowerPoint</Application>
  <PresentationFormat>Bildschirmpräsentation (4:3)</PresentationFormat>
  <Paragraphs>98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Aufgabe 7.1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Aufgabe 7.2</vt:lpstr>
      <vt:lpstr>PowerPoint-Präsentation</vt:lpstr>
      <vt:lpstr>PowerPoint-Präsentation</vt:lpstr>
      <vt:lpstr>Unterschiede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Aufgabe 7.1</dc:title>
  <dc:creator>julia</dc:creator>
  <cp:lastModifiedBy>D R</cp:lastModifiedBy>
  <cp:revision>17</cp:revision>
  <dcterms:created xsi:type="dcterms:W3CDTF">2014-05-19T19:05:42Z</dcterms:created>
  <dcterms:modified xsi:type="dcterms:W3CDTF">2014-05-19T21:40:22Z</dcterms:modified>
</cp:coreProperties>
</file>